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986" autoAdjust="0"/>
  </p:normalViewPr>
  <p:slideViewPr>
    <p:cSldViewPr>
      <p:cViewPr varScale="1">
        <p:scale>
          <a:sx n="94" d="100"/>
          <a:sy n="94" d="100"/>
        </p:scale>
        <p:origin x="1138" y="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141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37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941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39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68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6148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0584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682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450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EC8CEAA-D63B-4643-8E50-A33C27E47267}" type="datetimeFigureOut">
              <a:rPr lang="en-US" smtClean="0"/>
              <a:t>04.03.2025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52093EB-DCB4-4F94-B228-9134EB0128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3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835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hyperlink" Target="https://www.scopus.com/authid/detail.uri?authorId=6506285187" TargetMode="External"/><Relationship Id="rId7" Type="http://schemas.openxmlformats.org/officeDocument/2006/relationships/hyperlink" Target="https://staff.uni-pr.edu/profile/fetahpodvorica" TargetMode="External"/><Relationship Id="rId12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etah.podvorica@uni-pr.edu" TargetMode="External"/><Relationship Id="rId11" Type="http://schemas.openxmlformats.org/officeDocument/2006/relationships/image" Target="../media/image5.png"/><Relationship Id="rId5" Type="http://schemas.openxmlformats.org/officeDocument/2006/relationships/hyperlink" Target="mailto:fetahpodvorica@ashak.org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scholar.google.com/citations?user=okCcEFAAAAAJ&amp;hl=fr" TargetMode="External"/><Relationship Id="rId9" Type="http://schemas.openxmlformats.org/officeDocument/2006/relationships/image" Target="../media/image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Resultado de imagen de akademia e shkencave e shqipërisë and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802" y="76200"/>
            <a:ext cx="1011700" cy="1011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295400" y="1767343"/>
            <a:ext cx="23663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 person/Group leader:</a:t>
            </a:r>
            <a:endParaRPr lang="en-US" sz="1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52636" y="1769077"/>
            <a:ext cx="20404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Prof. Dr.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Fetah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I. Podvorica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5271" y="2177291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          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60073" y="2166443"/>
            <a:ext cx="59578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Academy of Sciences and Arts of </a:t>
            </a:r>
            <a:r>
              <a:rPr lang="en-US" dirty="0" err="1"/>
              <a:t>Kosova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Department </a:t>
            </a:r>
            <a:r>
              <a:rPr lang="en-US" dirty="0"/>
              <a:t>of Chemistry, Faculty of </a:t>
            </a:r>
            <a:r>
              <a:rPr lang="en-US" dirty="0" smtClean="0"/>
              <a:t>Natural Sciences, University </a:t>
            </a:r>
            <a:r>
              <a:rPr lang="en-US" dirty="0"/>
              <a:t>of </a:t>
            </a:r>
            <a:r>
              <a:rPr lang="en-US" dirty="0" err="1" smtClean="0"/>
              <a:t>Prishtina</a:t>
            </a:r>
            <a:r>
              <a:rPr lang="en-US" dirty="0" smtClean="0"/>
              <a:t>, </a:t>
            </a:r>
            <a:r>
              <a:rPr lang="en-US" dirty="0" err="1" smtClean="0"/>
              <a:t>Kosova</a:t>
            </a:r>
            <a:endParaRPr lang="en-US" dirty="0" smtClean="0"/>
          </a:p>
          <a:p>
            <a:r>
              <a:rPr lang="en-US" dirty="0" smtClean="0"/>
              <a:t>Department of Pharmacy, Faculty of </a:t>
            </a:r>
            <a:r>
              <a:rPr lang="en-US" dirty="0" err="1" smtClean="0"/>
              <a:t>Medecine</a:t>
            </a:r>
            <a:r>
              <a:rPr lang="en-US" dirty="0" smtClean="0"/>
              <a:t>, University of </a:t>
            </a:r>
            <a:r>
              <a:rPr lang="en-US" dirty="0" err="1" smtClean="0"/>
              <a:t>Prishtina</a:t>
            </a:r>
            <a:r>
              <a:rPr lang="en-US" dirty="0" smtClean="0"/>
              <a:t>, </a:t>
            </a:r>
            <a:r>
              <a:rPr lang="en-US" dirty="0" err="1" smtClean="0"/>
              <a:t>Kosova</a:t>
            </a:r>
            <a:endParaRPr lang="en-US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0" y="4941637"/>
            <a:ext cx="73064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sz="12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Electro-chemical modification of the surfaces of materials with 2D nanometer organic films derived from aryl </a:t>
            </a:r>
            <a:r>
              <a:rPr lang="en-US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diazonium</a:t>
            </a:r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 salts and some other organic moieties. The method is easy to perform and is compatible with a wide range of materials of massive electrodes made on carbon, metals, semiconductors and nanomaterials surfaces including graphene, carbon nanotubes, gold nanoparticles, gold </a:t>
            </a:r>
            <a:r>
              <a:rPr lang="en-US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-rods, quantum dots.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Use of the strongly attached organic layers to prepare </a:t>
            </a:r>
            <a:r>
              <a:rPr lang="en-US" sz="12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nano</a:t>
            </a:r>
            <a:r>
              <a:rPr lang="en-US" sz="1250" dirty="0" smtClean="0">
                <a:latin typeface="Arial" panose="020B0604020202020204" pitchFamily="34" charset="0"/>
                <a:cs typeface="Arial" panose="020B0604020202020204" pitchFamily="34" charset="0"/>
              </a:rPr>
              <a:t>-composites for various applications in bio-sensing, micro and molecular electronics or as a platform for post modifications.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516157" y="4323310"/>
            <a:ext cx="56833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https://www.scopus.com/authid/detail.uri?authorId=6506285187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08579" y="4079014"/>
            <a:ext cx="498602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https://scholar.google.com/citations?user=okCcEFAAAAAJ&amp;hl=fr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5344" y="4125234"/>
            <a:ext cx="1399747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Google </a:t>
            </a:r>
            <a:r>
              <a:rPr lang="en-US" dirty="0" smtClean="0"/>
              <a:t>Schola</a:t>
            </a:r>
            <a:r>
              <a:rPr lang="en-US" dirty="0"/>
              <a:t>r</a:t>
            </a:r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1" name="TextBox 30"/>
          <p:cNvSpPr txBox="1"/>
          <p:nvPr/>
        </p:nvSpPr>
        <p:spPr>
          <a:xfrm>
            <a:off x="21265" y="2805216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Mail </a:t>
            </a:r>
            <a:r>
              <a:rPr lang="en-US" dirty="0" smtClean="0"/>
              <a:t>address       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1522898" y="2826735"/>
            <a:ext cx="37841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Rr.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Agim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Ramadani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305, 10000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Prishtina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Kosova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9229" y="4748715"/>
            <a:ext cx="1398140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Research </a:t>
            </a:r>
            <a:r>
              <a:rPr lang="en-US" dirty="0" smtClean="0"/>
              <a:t>lines   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36113" y="3112925"/>
            <a:ext cx="1418978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Email/website     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512816" y="3065305"/>
            <a:ext cx="44844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fetahpodvorica@ashak.org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fetah.podvorica@uni-pr.edu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57677" y="1296420"/>
            <a:ext cx="73098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MODIFICATION OF MATERIALS WITH NANOMETRIC ORGANIC LAYERS</a:t>
            </a:r>
            <a:endParaRPr lang="en-US" sz="14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534208" y="3659012"/>
            <a:ext cx="44372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Fetah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I. Podvorica; Prof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Avni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Berisha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Rame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Vataj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  <a:p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Dr.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Imer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Sadriu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Msc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Gentiana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Hasani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9319" y="3820431"/>
            <a:ext cx="1415772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Group Members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91971" y="2156007"/>
            <a:ext cx="5877681" cy="24852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/>
          <p:cNvSpPr/>
          <p:nvPr/>
        </p:nvSpPr>
        <p:spPr>
          <a:xfrm>
            <a:off x="83002" y="4687295"/>
            <a:ext cx="7286650" cy="198462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/>
          <p:cNvSpPr/>
          <p:nvPr/>
        </p:nvSpPr>
        <p:spPr>
          <a:xfrm>
            <a:off x="1512817" y="3361923"/>
            <a:ext cx="5834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</a:t>
            </a: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staff.uni-pr.edu/profile/fetahpodvorica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2777" y="104621"/>
            <a:ext cx="993749" cy="1011983"/>
          </a:xfrm>
          <a:prstGeom prst="rect">
            <a:avLst/>
          </a:prstGeom>
        </p:spPr>
      </p:pic>
      <p:pic>
        <p:nvPicPr>
          <p:cNvPr id="38" name="Image 5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8077200" y="153392"/>
            <a:ext cx="885768" cy="934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68838" y="2955118"/>
            <a:ext cx="1524074" cy="17145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74175" y="4762892"/>
            <a:ext cx="1650644" cy="1809961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3417" y="4392619"/>
            <a:ext cx="1401674" cy="276999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Scopus           </a:t>
            </a:r>
            <a:r>
              <a:rPr lang="en-US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24242" y="1296420"/>
            <a:ext cx="962025" cy="1228725"/>
          </a:xfrm>
          <a:prstGeom prst="rect">
            <a:avLst/>
          </a:prstGeom>
        </p:spPr>
      </p:pic>
      <p:pic>
        <p:nvPicPr>
          <p:cNvPr id="30" name="Picture 3" descr="C:\Users\FUJITSU\Desktop\Nanoalb\nanoBalkan_logo_pa_sfond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5084" y="134650"/>
            <a:ext cx="1258459" cy="922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325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1822</TotalTime>
  <Words>210</Words>
  <Application>Microsoft Office PowerPoint</Application>
  <PresentationFormat>On-screen Show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FUJITSU</dc:creator>
  <cp:lastModifiedBy>Fetahu</cp:lastModifiedBy>
  <cp:revision>43</cp:revision>
  <dcterms:created xsi:type="dcterms:W3CDTF">2020-02-03T15:07:38Z</dcterms:created>
  <dcterms:modified xsi:type="dcterms:W3CDTF">2025-03-05T23:02:50Z</dcterms:modified>
</cp:coreProperties>
</file>